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51b8a7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e231f1e75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e28ca4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e21175b4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e246b7b2a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e2463192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e260a3e1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271f89f9.png"/><Relationship Id="rId3" Type="http://schemas.openxmlformats.org/officeDocument/2006/relationships/image" Target="../media/file28e279b4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653eb966.png"/><Relationship Id="rId3" Type="http://schemas.openxmlformats.org/officeDocument/2006/relationships/image" Target="../media/file28e278fe0b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6ea2efaf.png"/><Relationship Id="rId3" Type="http://schemas.openxmlformats.org/officeDocument/2006/relationships/image" Target="../media/file28e2b2602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6c88d30f.png"/><Relationship Id="rId3" Type="http://schemas.openxmlformats.org/officeDocument/2006/relationships/image" Target="../media/file28e2ad8b5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1970d83c.png"/><Relationship Id="rId3" Type="http://schemas.openxmlformats.org/officeDocument/2006/relationships/image" Target="../media/file28e23f8458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9b9d7e4.png"/><Relationship Id="rId3" Type="http://schemas.openxmlformats.org/officeDocument/2006/relationships/image" Target="../media/file28e280cbeb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7cbd67cf.png"/><Relationship Id="rId3" Type="http://schemas.openxmlformats.org/officeDocument/2006/relationships/image" Target="../media/file28e276ea87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e21f4612f3.png"/><Relationship Id="rId3" Type="http://schemas.openxmlformats.org/officeDocument/2006/relationships/image" Target="../media/file28e231861f8f.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39dcf2c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58c746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2ce54ac.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3818e9a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6b932ac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adc1c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e278b76a9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140 triages made. This is an increase of 24 triages compared to the previous day (116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12 October there were 870 triages to NHS Pathways for COVID-19, this is an average of 124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13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2020-10-13T11:44:09Z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